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C5B8B81-8307-4B6B-890E-E7685644DB5B}">
          <p14:sldIdLst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 snapToGrid="0">
      <p:cViewPr>
        <p:scale>
          <a:sx n="90" d="100"/>
          <a:sy n="90" d="100"/>
        </p:scale>
        <p:origin x="6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16254-ED21-4B76-B9EB-D007FC3F466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3E33-5D8F-4B7B-BB69-2298A3396A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358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35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26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14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90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64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22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48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056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40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7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42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79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oficialiadepartes@iec.org.m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30 de abril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30 de abril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03264" y="395787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A1AB780-0A06-4CE9-921B-442C2818DB3C}"/>
              </a:ext>
            </a:extLst>
          </p:cNvPr>
          <p:cNvSpPr/>
          <p:nvPr/>
        </p:nvSpPr>
        <p:spPr>
          <a:xfrm>
            <a:off x="1579946" y="1638112"/>
            <a:ext cx="9497961" cy="360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¿Quiénes Somos?</a:t>
            </a:r>
          </a:p>
          <a:p>
            <a:pPr>
              <a:lnSpc>
                <a:spcPct val="150000"/>
              </a:lnSpc>
            </a:pPr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Instituto Electoral de Coahuila</a:t>
            </a: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un organismo público encargado de organizar las elecciones en el estado de Coahuila relativas a Gobernador, diputados locales y ayuntamientos, de promover la participación ciudadana y de fomentar la educación cívica y la cultura democrática. </a:t>
            </a:r>
          </a:p>
          <a:p>
            <a:pPr algn="just">
              <a:lnSpc>
                <a:spcPct val="150000"/>
              </a:lnSpc>
            </a:pP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una institución independiente en sus decisiones, y se integra por un órgano máximo de dirección, denominado Consejo General, que se conforma por siete consejeros, ejerciendo uno de ellos la función de presidente. </a:t>
            </a:r>
          </a:p>
          <a:p>
            <a:pPr algn="just">
              <a:lnSpc>
                <a:spcPct val="150000"/>
              </a:lnSpc>
            </a:pP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fin de garantizar su autonomía los consejeros electorales son designados en forma periódica y escalonada a través de un proceso de selección, que inicia con una convocatoria abierta a la ciudadanía y está sujeto a una serie de evaluaciones instrumentadas por el Instituto Nacional Electoral.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3302" y="331767"/>
            <a:ext cx="2841186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44560EE-2922-40E8-AA1A-3ED0EAB3247C}"/>
              </a:ext>
            </a:extLst>
          </p:cNvPr>
          <p:cNvSpPr/>
          <p:nvPr/>
        </p:nvSpPr>
        <p:spPr>
          <a:xfrm>
            <a:off x="1392703" y="2351852"/>
            <a:ext cx="9275300" cy="225856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¿Cuál es el OBJETIVO del Instituto Electoral de Coahuila?</a:t>
            </a:r>
          </a:p>
          <a:p>
            <a:pPr>
              <a:lnSpc>
                <a:spcPct val="150000"/>
              </a:lnSpc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Promover acciones permanentes encaminadas a fomentar la participación en la apropiación de los espacios públicos, garantizando a los ciudadanos, partidos y asociaciones políticas, organizaciones civiles, autoridades e instituciones, el cumplimiento de los principios rectores de la función electoral. 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B2F2E454-9B79-6F92-91DA-F119BCFFBC63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2764BA9-B74F-8F21-D530-0800C2D89310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30 de abril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30 de abril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4966C6E1-B5DE-3AE3-ED18-6D12E91BAA5C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209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7147" y="402282"/>
            <a:ext cx="2841186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A40451-4ECE-49DF-99A3-CA59F2AF01A5}"/>
              </a:ext>
            </a:extLst>
          </p:cNvPr>
          <p:cNvSpPr/>
          <p:nvPr/>
        </p:nvSpPr>
        <p:spPr>
          <a:xfrm>
            <a:off x="1083212" y="2128725"/>
            <a:ext cx="10367889" cy="2258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¿Cuál es la VISIÓN del Instituto Electoral de Coahuila?</a:t>
            </a:r>
          </a:p>
          <a:p>
            <a:pPr algn="just">
              <a:lnSpc>
                <a:spcPct val="150000"/>
              </a:lnSpc>
            </a:pPr>
            <a:endParaRPr lang="es-MX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 una institución profesionalizada y de calidad que fomente credibilidad y confianza en materia de organización electoral y promoción de la participación ciudadana, a través de la construcción de esquemas innovadores, austeros y transparentes, que garanticen el eficaz desarrollo de las elecciones en Coahuila y que motiven a los ciudadanos a involucrarse en los asuntos públicos.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41BC7ED7-F624-D24E-21F7-A2FE637C2005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5865C030-5888-D76E-E216-AE90E0086FDB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30 de abril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30 de abril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B30C8AD1-C7C8-FB42-CFF7-2016D8DF5BBC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500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32761" y="231823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3FE207-0F37-4ED3-8052-162895D2CE8D}"/>
              </a:ext>
            </a:extLst>
          </p:cNvPr>
          <p:cNvSpPr/>
          <p:nvPr/>
        </p:nvSpPr>
        <p:spPr>
          <a:xfrm>
            <a:off x="2374796" y="1574801"/>
            <a:ext cx="7114085" cy="695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¿Quiénes integran el Consejo General del Instituto Electoral de Coahuila?</a:t>
            </a:r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0A37CBFA-8CAA-4EEE-9B14-69AF98AEA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17468"/>
              </p:ext>
            </p:extLst>
          </p:nvPr>
        </p:nvGraphicFramePr>
        <p:xfrm>
          <a:off x="2537323" y="2661336"/>
          <a:ext cx="7117353" cy="2739871"/>
        </p:xfrm>
        <a:graphic>
          <a:graphicData uri="http://schemas.openxmlformats.org/drawingml/2006/table">
            <a:tbl>
              <a:tblPr/>
              <a:tblGrid>
                <a:gridCol w="2372451">
                  <a:extLst>
                    <a:ext uri="{9D8B030D-6E8A-4147-A177-3AD203B41FA5}">
                      <a16:colId xmlns:a16="http://schemas.microsoft.com/office/drawing/2014/main" val="1973403830"/>
                    </a:ext>
                  </a:extLst>
                </a:gridCol>
                <a:gridCol w="2372451">
                  <a:extLst>
                    <a:ext uri="{9D8B030D-6E8A-4147-A177-3AD203B41FA5}">
                      <a16:colId xmlns:a16="http://schemas.microsoft.com/office/drawing/2014/main" val="492489828"/>
                    </a:ext>
                  </a:extLst>
                </a:gridCol>
                <a:gridCol w="2372451">
                  <a:extLst>
                    <a:ext uri="{9D8B030D-6E8A-4147-A177-3AD203B41FA5}">
                      <a16:colId xmlns:a16="http://schemas.microsoft.com/office/drawing/2014/main" val="3027316928"/>
                    </a:ext>
                  </a:extLst>
                </a:gridCol>
              </a:tblGrid>
              <a:tr h="37316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Óscar Daniel Rodríguez Fuentes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Provisional Presidente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Hasta en tanto no haya otro nombramiento. 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307986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Juan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Antonio Silva Espinoza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455814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Juan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Carlos Cisneros Ruiz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538429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Beatriz</a:t>
                      </a:r>
                      <a:r>
                        <a:rPr lang="es-MX" sz="1400" baseline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Eugenia Rodríguez 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Villanueva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535041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 err="1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Madeleyne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Ivett Figueroa Gámez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08669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Leticia Bravo Ostos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3073"/>
                  </a:ext>
                </a:extLst>
              </a:tr>
            </a:tbl>
          </a:graphicData>
        </a:graphic>
      </p:graphicFrame>
      <p:grpSp>
        <p:nvGrpSpPr>
          <p:cNvPr id="3" name="Grupo 2">
            <a:extLst>
              <a:ext uri="{FF2B5EF4-FFF2-40B4-BE49-F238E27FC236}">
                <a16:creationId xmlns:a16="http://schemas.microsoft.com/office/drawing/2014/main" id="{A9364A46-B369-A423-A71B-9EBC39AD1ADB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F239A574-799B-6395-9431-BEEDFFEBDA59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30 de abril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30 de abril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A05F7E56-8B0C-2D94-1A2A-193AACC74822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279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2257" y="334480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D0187BD-5AF6-493D-AE47-339526116837}"/>
              </a:ext>
            </a:extLst>
          </p:cNvPr>
          <p:cNvSpPr/>
          <p:nvPr/>
        </p:nvSpPr>
        <p:spPr>
          <a:xfrm>
            <a:off x="2578899" y="2405723"/>
            <a:ext cx="75000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Información de contacto del Instituto Electoral de Coahuila:</a:t>
            </a:r>
          </a:p>
          <a:p>
            <a:endParaRPr lang="es-MX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Domicilio: </a:t>
            </a:r>
          </a:p>
          <a:p>
            <a:r>
              <a:rPr lang="es-MX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Blvd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Luis Donaldo Colosio número 6207, Col. Las Torrecillas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C.P. 25298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Saltillo, Coahuila, México</a:t>
            </a:r>
          </a:p>
          <a:p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Teléfono: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 +52 (844) 4-38-62-60</a:t>
            </a:r>
          </a:p>
          <a:p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Correo electrónico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oficialiadepartes@iec.org.mx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5127346C-A098-383A-3859-8830F8E6739D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9D4F3F8-8419-01AB-572D-DD940AF1F517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30 de abril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30 de abril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4B6A5A3B-7D29-B059-DED1-60D476C3B0BB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6183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672</Words>
  <Application>Microsoft Office PowerPoint</Application>
  <PresentationFormat>Panorámica</PresentationFormat>
  <Paragraphs>77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104</cp:revision>
  <dcterms:modified xsi:type="dcterms:W3CDTF">2025-04-30T19:42:28Z</dcterms:modified>
</cp:coreProperties>
</file>