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30 de abril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2F2E454-9B79-6F92-91DA-F119BCFFBC63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2764BA9-B74F-8F21-D530-0800C2D89310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30 de abril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966C6E1-B5DE-3AE3-ED18-6D12E91BAA5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41BC7ED7-F624-D24E-21F7-A2FE637C2005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865C030-5888-D76E-E216-AE90E0086FDB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30 de abril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30C8AD1-C7C8-FB42-CFF7-2016D8DF5BB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17468"/>
              </p:ext>
            </p:extLst>
          </p:nvPr>
        </p:nvGraphicFramePr>
        <p:xfrm>
          <a:off x="2537323" y="2661336"/>
          <a:ext cx="7117353" cy="2739871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Provisional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Hasta en tanto no haya otro nombramiento. 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A9364A46-B369-A423-A71B-9EBC39AD1ADB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F239A574-799B-6395-9431-BEEDFFEBDA59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30 de abril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05F7E56-8B0C-2D94-1A2A-193AACC74822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Col. Las Torrecillas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5127346C-A098-383A-3859-8830F8E6739D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9D4F3F8-8419-01AB-572D-DD940AF1F517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30 de abril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30 de abril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B6A5A3B-7D29-B059-DED1-60D476C3B0BB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672</Words>
  <Application>Microsoft Office PowerPoint</Application>
  <PresentationFormat>Panorámica</PresentationFormat>
  <Paragraphs>77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104</cp:revision>
  <dcterms:modified xsi:type="dcterms:W3CDTF">2025-04-30T19:42:28Z</dcterms:modified>
</cp:coreProperties>
</file>